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Proxima Nova" panose="020B0604020202020204" charset="0"/>
      <p:regular r:id="rId7"/>
      <p:bold r:id="rId8"/>
      <p:italic r:id="rId9"/>
      <p:boldItalic r:id="rId10"/>
    </p:embeddedFont>
    <p:embeddedFont>
      <p:font typeface="Alfa Slab One" panose="020B0604020202020204" charset="0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7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a2ede0a3e8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a2ede0a3e8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a2ede0a3e8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a2ede0a3e8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2ede0a3e8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2ede0a3e8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dirty="0" smtClean="0"/>
              <a:t>Caso de Estudo</a:t>
            </a:r>
            <a:endParaRPr dirty="0"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dirty="0" smtClean="0"/>
              <a:t>Estratégia de transporte sustentável para os colaboradores da Central do Biscoito</a:t>
            </a:r>
            <a:endParaRPr dirty="0"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95125" y="3690999"/>
            <a:ext cx="1815375" cy="126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dirty="0" smtClean="0"/>
              <a:t>Contexto</a:t>
            </a:r>
            <a:endParaRPr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6680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pt-PT" sz="1600" dirty="0"/>
              <a:t>A </a:t>
            </a:r>
            <a:r>
              <a:rPr lang="pt-PT" sz="1600" dirty="0" smtClean="0"/>
              <a:t>Central do Biscoito </a:t>
            </a:r>
            <a:r>
              <a:rPr lang="pt-PT" sz="1600" dirty="0"/>
              <a:t>é uma fábrica de biscoitos no centro da cidade de X, uma pequena cidade em X. Somos uma empresa em rápido crescimento, e todos os meses temos cerca de 10 novos colegas. </a:t>
            </a:r>
            <a:r>
              <a:rPr lang="pt-PT" sz="1600" dirty="0" smtClean="0"/>
              <a:t>Atualmente</a:t>
            </a:r>
            <a:r>
              <a:rPr lang="pt-PT" sz="1600" dirty="0"/>
              <a:t>, o nosso parque de estacionamento só tem lugar para 60 carros, mas a empresa tem </a:t>
            </a:r>
            <a:r>
              <a:rPr lang="pt-PT" sz="1600" dirty="0" smtClean="0"/>
              <a:t>120 colaboradores... </a:t>
            </a:r>
            <a:r>
              <a:rPr lang="pt-PT" sz="1600" dirty="0"/>
              <a:t>Neste momento, 70 dos nossos </a:t>
            </a:r>
            <a:r>
              <a:rPr lang="pt-PT" sz="1600" dirty="0" smtClean="0"/>
              <a:t>colaboradores deslocam-se para o trabalho de carro. No </a:t>
            </a:r>
            <a:r>
              <a:rPr lang="pt-PT" sz="1600" dirty="0"/>
              <a:t>ano passado, recebemos queixas da câmara municipal porque os carros dos nossos trabalhadores estão a bloquear cada vez mais as </a:t>
            </a:r>
            <a:r>
              <a:rPr lang="pt-PT" sz="1600" dirty="0" smtClean="0"/>
              <a:t>ruas da cidade.</a:t>
            </a:r>
          </a:p>
          <a:p>
            <a:pPr marL="0" lvl="0" indent="0" algn="just">
              <a:buNone/>
            </a:pPr>
            <a:endParaRPr lang="nl" sz="1600" dirty="0" smtClean="0"/>
          </a:p>
          <a:p>
            <a:pPr marL="0" lvl="0" indent="0" algn="just">
              <a:buNone/>
            </a:pPr>
            <a:r>
              <a:rPr lang="pt-PT" sz="1600" dirty="0"/>
              <a:t>Precisamos urgentemente de repensar a nossa estratégia de </a:t>
            </a:r>
            <a:r>
              <a:rPr lang="pt-PT" sz="1600" dirty="0" smtClean="0"/>
              <a:t>transporte. </a:t>
            </a:r>
            <a:r>
              <a:rPr lang="pt-PT" sz="1600" dirty="0"/>
              <a:t>Queremos dar a todos espaço para estacionar o seu carro</a:t>
            </a:r>
            <a:r>
              <a:rPr lang="pt-PT" sz="1600" dirty="0" smtClean="0"/>
              <a:t>, no entanto </a:t>
            </a:r>
            <a:r>
              <a:rPr lang="pt-PT" sz="1600" dirty="0"/>
              <a:t>não há mais espaço e queremos encorajar os nossos </a:t>
            </a:r>
            <a:r>
              <a:rPr lang="pt-PT" sz="1600" dirty="0" smtClean="0"/>
              <a:t>colaboradores </a:t>
            </a:r>
            <a:r>
              <a:rPr lang="pt-PT" sz="1600" dirty="0"/>
              <a:t>a utilizar meios de transporte mais sustentáveis.</a:t>
            </a:r>
            <a:endParaRPr sz="1700" dirty="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endParaRPr sz="1700" dirty="0"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92400" y="3544750"/>
            <a:ext cx="2095574" cy="1397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47375" y="194750"/>
            <a:ext cx="540600" cy="37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294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dirty="0" smtClean="0"/>
              <a:t>Limitações </a:t>
            </a:r>
            <a:r>
              <a:rPr lang="nl" dirty="0"/>
              <a:t>(</a:t>
            </a:r>
            <a:r>
              <a:rPr lang="nl" dirty="0" smtClean="0"/>
              <a:t>ou oportunidades? )</a:t>
            </a:r>
            <a:endParaRPr dirty="0"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74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>
              <a:buChar char="-"/>
            </a:pPr>
            <a:r>
              <a:rPr lang="pt-PT" sz="1600" dirty="0"/>
              <a:t>No nosso edifício há 200 metros quadrados de espaço não utilizado na cave. Muito pouco para estacionar </a:t>
            </a:r>
            <a:r>
              <a:rPr lang="pt-PT" sz="1600" dirty="0" smtClean="0"/>
              <a:t>os </a:t>
            </a:r>
            <a:r>
              <a:rPr lang="pt-PT" sz="1600" dirty="0"/>
              <a:t>carros, mas talvez outros meios de transporte possam </a:t>
            </a:r>
            <a:r>
              <a:rPr lang="pt-PT" sz="1600" dirty="0" smtClean="0"/>
              <a:t>estacionar </a:t>
            </a:r>
            <a:r>
              <a:rPr lang="pt-PT" sz="1600" dirty="0"/>
              <a:t>aqui</a:t>
            </a:r>
            <a:r>
              <a:rPr lang="pt-PT" sz="1600" dirty="0" smtClean="0"/>
              <a:t>?</a:t>
            </a:r>
          </a:p>
          <a:p>
            <a:pPr lvl="0" algn="just">
              <a:buChar char="-"/>
            </a:pPr>
            <a:r>
              <a:rPr lang="pt-PT" sz="1600" dirty="0" smtClean="0"/>
              <a:t>Estamos </a:t>
            </a:r>
            <a:r>
              <a:rPr lang="pt-PT" sz="1600" dirty="0"/>
              <a:t>dispostos a oferecer incentivos aos trabalhadores que utilizam veículos com baixas emissões. </a:t>
            </a:r>
            <a:endParaRPr lang="pt-PT" sz="1600" dirty="0" smtClean="0"/>
          </a:p>
          <a:p>
            <a:pPr lvl="0" algn="just">
              <a:buChar char="-"/>
            </a:pPr>
            <a:r>
              <a:rPr lang="pt-PT" sz="1600" dirty="0"/>
              <a:t>Estamos perto de 2 </a:t>
            </a:r>
            <a:r>
              <a:rPr lang="pt-PT" sz="1600" dirty="0" smtClean="0"/>
              <a:t>ciclovias </a:t>
            </a:r>
            <a:r>
              <a:rPr lang="pt-PT" sz="1600" dirty="0"/>
              <a:t>que estão </a:t>
            </a:r>
            <a:r>
              <a:rPr lang="pt-PT" sz="1600" dirty="0" smtClean="0"/>
              <a:t>ligadas </a:t>
            </a:r>
            <a:r>
              <a:rPr lang="pt-PT" sz="1600" dirty="0"/>
              <a:t>a </a:t>
            </a:r>
            <a:r>
              <a:rPr lang="pt-PT" sz="1600" dirty="0" smtClean="0"/>
              <a:t>muitas vilas </a:t>
            </a:r>
            <a:r>
              <a:rPr lang="pt-PT" sz="1600" dirty="0"/>
              <a:t>e aldeias próximas</a:t>
            </a:r>
            <a:r>
              <a:rPr lang="pt-PT" sz="1600" dirty="0" smtClean="0"/>
              <a:t>.</a:t>
            </a:r>
          </a:p>
          <a:p>
            <a:pPr lvl="0" algn="just">
              <a:buChar char="-"/>
            </a:pPr>
            <a:r>
              <a:rPr lang="pt-PT" sz="1600" dirty="0"/>
              <a:t>A estação ferroviária e de autocarros mais próxima fica a 2 km da nossa fábrica. Isto é um pouco longe </a:t>
            </a:r>
            <a:r>
              <a:rPr lang="pt-PT" sz="1600" dirty="0" smtClean="0"/>
              <a:t>vir a pé...</a:t>
            </a:r>
          </a:p>
          <a:p>
            <a:pPr marL="114300" lvl="0" indent="0" algn="just">
              <a:buNone/>
            </a:pPr>
            <a:endParaRPr lang="pt-PT" i="1" dirty="0"/>
          </a:p>
          <a:p>
            <a:pPr marL="114300" lvl="0" indent="0" algn="just">
              <a:buNone/>
            </a:pPr>
            <a:r>
              <a:rPr lang="pt-PT" i="1" dirty="0" smtClean="0"/>
              <a:t>Nós </a:t>
            </a:r>
            <a:r>
              <a:rPr lang="pt-PT" i="1" dirty="0"/>
              <a:t>não somos muito criativos, mas estamos abertos a todo o tipo de iniciativas e ideias!</a:t>
            </a:r>
            <a:endParaRPr i="1" dirty="0"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47375" y="194750"/>
            <a:ext cx="540600" cy="37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204875" y="2072475"/>
            <a:ext cx="4394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 dirty="0" smtClean="0"/>
              <a:t>Boa sorte</a:t>
            </a:r>
            <a:r>
              <a:rPr lang="nl" sz="3600" dirty="0" smtClean="0"/>
              <a:t>!</a:t>
            </a:r>
            <a:endParaRPr sz="3600" dirty="0"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47375" y="194750"/>
            <a:ext cx="540600" cy="37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269</Words>
  <Application>Microsoft Office PowerPoint</Application>
  <PresentationFormat>Apresentação no Ecrã (16:9)</PresentationFormat>
  <Paragraphs>14</Paragraphs>
  <Slides>4</Slides>
  <Notes>4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8" baseType="lpstr">
      <vt:lpstr>Proxima Nova</vt:lpstr>
      <vt:lpstr>Arial</vt:lpstr>
      <vt:lpstr>Alfa Slab One</vt:lpstr>
      <vt:lpstr>Gameday</vt:lpstr>
      <vt:lpstr>Caso de Estudo</vt:lpstr>
      <vt:lpstr>Contexto</vt:lpstr>
      <vt:lpstr>Limitações (ou oportunidades? )</vt:lpstr>
      <vt:lpstr>Boa sorte!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case</dc:title>
  <dc:creator>Catarina Gonçalves</dc:creator>
  <cp:lastModifiedBy>RS Catarina Gonçalves</cp:lastModifiedBy>
  <cp:revision>3</cp:revision>
  <dcterms:modified xsi:type="dcterms:W3CDTF">2021-06-11T13:21:30Z</dcterms:modified>
</cp:coreProperties>
</file>